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</p:sldIdLst>
  <p:sldSz cx="6858000" cy="9906000" type="A4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81731AE-A73E-0CB5-D04D-DF6C233B5A80}" v="171" dt="2024-12-10T19:57:06.15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egan Quixley" userId="S::mquixley@pfp.theheathfamily.org.uk::c0a5fc91-1024-4696-99df-324357268bf4" providerId="AD" clId="Web-{5002A9FA-3C93-1DBB-D3BF-2C23C3740C11}"/>
    <pc:docChg chg="modSld">
      <pc:chgData name="Megan Quixley" userId="S::mquixley@pfp.theheathfamily.org.uk::c0a5fc91-1024-4696-99df-324357268bf4" providerId="AD" clId="Web-{5002A9FA-3C93-1DBB-D3BF-2C23C3740C11}" dt="2023-12-20T21:21:59.043" v="53" actId="14100"/>
      <pc:docMkLst>
        <pc:docMk/>
      </pc:docMkLst>
      <pc:sldChg chg="delSp modSp">
        <pc:chgData name="Megan Quixley" userId="S::mquixley@pfp.theheathfamily.org.uk::c0a5fc91-1024-4696-99df-324357268bf4" providerId="AD" clId="Web-{5002A9FA-3C93-1DBB-D3BF-2C23C3740C11}" dt="2023-12-20T21:21:59.043" v="53" actId="14100"/>
        <pc:sldMkLst>
          <pc:docMk/>
          <pc:sldMk cId="38703217" sldId="257"/>
        </pc:sldMkLst>
        <pc:spChg chg="mod">
          <ac:chgData name="Megan Quixley" userId="S::mquixley@pfp.theheathfamily.org.uk::c0a5fc91-1024-4696-99df-324357268bf4" providerId="AD" clId="Web-{5002A9FA-3C93-1DBB-D3BF-2C23C3740C11}" dt="2023-12-20T21:21:59.043" v="53" actId="14100"/>
          <ac:spMkLst>
            <pc:docMk/>
            <pc:sldMk cId="38703217" sldId="257"/>
            <ac:spMk id="2" creationId="{3F928FED-0B71-2934-7993-00B26C522DF2}"/>
          </ac:spMkLst>
        </pc:spChg>
        <pc:spChg chg="mod">
          <ac:chgData name="Megan Quixley" userId="S::mquixley@pfp.theheathfamily.org.uk::c0a5fc91-1024-4696-99df-324357268bf4" providerId="AD" clId="Web-{5002A9FA-3C93-1DBB-D3BF-2C23C3740C11}" dt="2023-12-20T21:21:06.682" v="31" actId="20577"/>
          <ac:spMkLst>
            <pc:docMk/>
            <pc:sldMk cId="38703217" sldId="257"/>
            <ac:spMk id="16" creationId="{0BEF00AE-3306-65BD-15AF-92ED9EDF3DBD}"/>
          </ac:spMkLst>
        </pc:spChg>
        <pc:spChg chg="mod">
          <ac:chgData name="Megan Quixley" userId="S::mquixley@pfp.theheathfamily.org.uk::c0a5fc91-1024-4696-99df-324357268bf4" providerId="AD" clId="Web-{5002A9FA-3C93-1DBB-D3BF-2C23C3740C11}" dt="2023-12-20T21:21:49.371" v="51" actId="1076"/>
          <ac:spMkLst>
            <pc:docMk/>
            <pc:sldMk cId="38703217" sldId="257"/>
            <ac:spMk id="17" creationId="{67FAE80C-22B9-C6DF-4679-4D0F343BA46C}"/>
          </ac:spMkLst>
        </pc:spChg>
        <pc:picChg chg="del">
          <ac:chgData name="Megan Quixley" userId="S::mquixley@pfp.theheathfamily.org.uk::c0a5fc91-1024-4696-99df-324357268bf4" providerId="AD" clId="Web-{5002A9FA-3C93-1DBB-D3BF-2C23C3740C11}" dt="2023-12-20T21:20:50.291" v="23"/>
          <ac:picMkLst>
            <pc:docMk/>
            <pc:sldMk cId="38703217" sldId="257"/>
            <ac:picMk id="3" creationId="{EBF3F8DF-C20A-C4C0-D7EE-A4D138F7B074}"/>
          </ac:picMkLst>
        </pc:picChg>
        <pc:picChg chg="del">
          <ac:chgData name="Megan Quixley" userId="S::mquixley@pfp.theheathfamily.org.uk::c0a5fc91-1024-4696-99df-324357268bf4" providerId="AD" clId="Web-{5002A9FA-3C93-1DBB-D3BF-2C23C3740C11}" dt="2023-12-20T21:20:53.760" v="24"/>
          <ac:picMkLst>
            <pc:docMk/>
            <pc:sldMk cId="38703217" sldId="257"/>
            <ac:picMk id="5" creationId="{7AB4466B-5221-A355-A702-13FD119EF314}"/>
          </ac:picMkLst>
        </pc:picChg>
      </pc:sldChg>
    </pc:docChg>
  </pc:docChgLst>
  <pc:docChgLst>
    <pc:chgData name="Megan Quixley" userId="S::mquixley@pfp.theheathfamily.org.uk::c0a5fc91-1024-4696-99df-324357268bf4" providerId="AD" clId="Web-{13346CBF-E312-1631-4D02-602E1C0A1EB1}"/>
    <pc:docChg chg="modSld">
      <pc:chgData name="Megan Quixley" userId="S::mquixley@pfp.theheathfamily.org.uk::c0a5fc91-1024-4696-99df-324357268bf4" providerId="AD" clId="Web-{13346CBF-E312-1631-4D02-602E1C0A1EB1}" dt="2023-12-20T21:06:09.763" v="444" actId="20577"/>
      <pc:docMkLst>
        <pc:docMk/>
      </pc:docMkLst>
      <pc:sldChg chg="delSp modSp">
        <pc:chgData name="Megan Quixley" userId="S::mquixley@pfp.theheathfamily.org.uk::c0a5fc91-1024-4696-99df-324357268bf4" providerId="AD" clId="Web-{13346CBF-E312-1631-4D02-602E1C0A1EB1}" dt="2023-12-20T21:06:09.763" v="444" actId="20577"/>
        <pc:sldMkLst>
          <pc:docMk/>
          <pc:sldMk cId="38703217" sldId="257"/>
        </pc:sldMkLst>
        <pc:spChg chg="mod">
          <ac:chgData name="Megan Quixley" userId="S::mquixley@pfp.theheathfamily.org.uk::c0a5fc91-1024-4696-99df-324357268bf4" providerId="AD" clId="Web-{13346CBF-E312-1631-4D02-602E1C0A1EB1}" dt="2023-12-20T21:06:09.763" v="444" actId="20577"/>
          <ac:spMkLst>
            <pc:docMk/>
            <pc:sldMk cId="38703217" sldId="257"/>
            <ac:spMk id="16" creationId="{0BEF00AE-3306-65BD-15AF-92ED9EDF3DBD}"/>
          </ac:spMkLst>
        </pc:spChg>
        <pc:spChg chg="mod">
          <ac:chgData name="Megan Quixley" userId="S::mquixley@pfp.theheathfamily.org.uk::c0a5fc91-1024-4696-99df-324357268bf4" providerId="AD" clId="Web-{13346CBF-E312-1631-4D02-602E1C0A1EB1}" dt="2023-12-20T21:05:49.184" v="432" actId="20577"/>
          <ac:spMkLst>
            <pc:docMk/>
            <pc:sldMk cId="38703217" sldId="257"/>
            <ac:spMk id="17" creationId="{67FAE80C-22B9-C6DF-4679-4D0F343BA46C}"/>
          </ac:spMkLst>
        </pc:spChg>
        <pc:spChg chg="mod">
          <ac:chgData name="Megan Quixley" userId="S::mquixley@pfp.theheathfamily.org.uk::c0a5fc91-1024-4696-99df-324357268bf4" providerId="AD" clId="Web-{13346CBF-E312-1631-4D02-602E1C0A1EB1}" dt="2023-12-20T21:02:08.442" v="258" actId="14100"/>
          <ac:spMkLst>
            <pc:docMk/>
            <pc:sldMk cId="38703217" sldId="257"/>
            <ac:spMk id="19" creationId="{C0DBFF02-754E-E7A6-DFF6-A13DA9A0EDA8}"/>
          </ac:spMkLst>
        </pc:spChg>
        <pc:spChg chg="mod">
          <ac:chgData name="Megan Quixley" userId="S::mquixley@pfp.theheathfamily.org.uk::c0a5fc91-1024-4696-99df-324357268bf4" providerId="AD" clId="Web-{13346CBF-E312-1631-4D02-602E1C0A1EB1}" dt="2023-12-20T21:05:33.386" v="427" actId="1076"/>
          <ac:spMkLst>
            <pc:docMk/>
            <pc:sldMk cId="38703217" sldId="257"/>
            <ac:spMk id="20" creationId="{538970CD-F833-5274-7A04-D9296FC76C30}"/>
          </ac:spMkLst>
        </pc:spChg>
        <pc:picChg chg="del">
          <ac:chgData name="Megan Quixley" userId="S::mquixley@pfp.theheathfamily.org.uk::c0a5fc91-1024-4696-99df-324357268bf4" providerId="AD" clId="Web-{13346CBF-E312-1631-4D02-602E1C0A1EB1}" dt="2023-12-20T21:05:54.450" v="434"/>
          <ac:picMkLst>
            <pc:docMk/>
            <pc:sldMk cId="38703217" sldId="257"/>
            <ac:picMk id="3" creationId="{8A0327A0-AC39-D919-3816-9AF0458A0555}"/>
          </ac:picMkLst>
        </pc:picChg>
        <pc:picChg chg="del">
          <ac:chgData name="Megan Quixley" userId="S::mquixley@pfp.theheathfamily.org.uk::c0a5fc91-1024-4696-99df-324357268bf4" providerId="AD" clId="Web-{13346CBF-E312-1631-4D02-602E1C0A1EB1}" dt="2023-12-20T21:05:53.075" v="433"/>
          <ac:picMkLst>
            <pc:docMk/>
            <pc:sldMk cId="38703217" sldId="257"/>
            <ac:picMk id="6" creationId="{385647FE-9B82-FD49-B948-8D722687B923}"/>
          </ac:picMkLst>
        </pc:picChg>
      </pc:sldChg>
    </pc:docChg>
  </pc:docChgLst>
  <pc:docChgLst>
    <pc:chgData name="Megan Quixley" userId="S::mquixley@pfp.theheathfamily.org.uk::c0a5fc91-1024-4696-99df-324357268bf4" providerId="AD" clId="Web-{E4F958BD-B97D-01BB-81B2-2AE77E607E11}"/>
    <pc:docChg chg="modSld">
      <pc:chgData name="Megan Quixley" userId="S::mquixley@pfp.theheathfamily.org.uk::c0a5fc91-1024-4696-99df-324357268bf4" providerId="AD" clId="Web-{E4F958BD-B97D-01BB-81B2-2AE77E607E11}" dt="2024-08-13T13:55:33.632" v="103" actId="1076"/>
      <pc:docMkLst>
        <pc:docMk/>
      </pc:docMkLst>
      <pc:sldChg chg="addSp delSp modSp">
        <pc:chgData name="Megan Quixley" userId="S::mquixley@pfp.theheathfamily.org.uk::c0a5fc91-1024-4696-99df-324357268bf4" providerId="AD" clId="Web-{E4F958BD-B97D-01BB-81B2-2AE77E607E11}" dt="2024-08-13T13:55:33.632" v="103" actId="1076"/>
        <pc:sldMkLst>
          <pc:docMk/>
          <pc:sldMk cId="38703217" sldId="257"/>
        </pc:sldMkLst>
        <pc:spChg chg="mod">
          <ac:chgData name="Megan Quixley" userId="S::mquixley@pfp.theheathfamily.org.uk::c0a5fc91-1024-4696-99df-324357268bf4" providerId="AD" clId="Web-{E4F958BD-B97D-01BB-81B2-2AE77E607E11}" dt="2024-08-13T13:49:58.516" v="22" actId="20577"/>
          <ac:spMkLst>
            <pc:docMk/>
            <pc:sldMk cId="38703217" sldId="257"/>
            <ac:spMk id="16" creationId="{0BEF00AE-3306-65BD-15AF-92ED9EDF3DBD}"/>
          </ac:spMkLst>
        </pc:spChg>
        <pc:spChg chg="mod">
          <ac:chgData name="Megan Quixley" userId="S::mquixley@pfp.theheathfamily.org.uk::c0a5fc91-1024-4696-99df-324357268bf4" providerId="AD" clId="Web-{E4F958BD-B97D-01BB-81B2-2AE77E607E11}" dt="2024-08-13T13:50:45.910" v="54" actId="20577"/>
          <ac:spMkLst>
            <pc:docMk/>
            <pc:sldMk cId="38703217" sldId="257"/>
            <ac:spMk id="17" creationId="{67FAE80C-22B9-C6DF-4679-4D0F343BA46C}"/>
          </ac:spMkLst>
        </pc:spChg>
        <pc:spChg chg="mod">
          <ac:chgData name="Megan Quixley" userId="S::mquixley@pfp.theheathfamily.org.uk::c0a5fc91-1024-4696-99df-324357268bf4" providerId="AD" clId="Web-{E4F958BD-B97D-01BB-81B2-2AE77E607E11}" dt="2024-08-13T13:52:33.058" v="80" actId="20577"/>
          <ac:spMkLst>
            <pc:docMk/>
            <pc:sldMk cId="38703217" sldId="257"/>
            <ac:spMk id="19" creationId="{C0DBFF02-754E-E7A6-DFF6-A13DA9A0EDA8}"/>
          </ac:spMkLst>
        </pc:spChg>
        <pc:spChg chg="mod">
          <ac:chgData name="Megan Quixley" userId="S::mquixley@pfp.theheathfamily.org.uk::c0a5fc91-1024-4696-99df-324357268bf4" providerId="AD" clId="Web-{E4F958BD-B97D-01BB-81B2-2AE77E607E11}" dt="2024-08-13T13:52:46.184" v="82" actId="14100"/>
          <ac:spMkLst>
            <pc:docMk/>
            <pc:sldMk cId="38703217" sldId="257"/>
            <ac:spMk id="20" creationId="{538970CD-F833-5274-7A04-D9296FC76C30}"/>
          </ac:spMkLst>
        </pc:spChg>
        <pc:picChg chg="del">
          <ac:chgData name="Megan Quixley" userId="S::mquixley@pfp.theheathfamily.org.uk::c0a5fc91-1024-4696-99df-324357268bf4" providerId="AD" clId="Web-{E4F958BD-B97D-01BB-81B2-2AE77E607E11}" dt="2024-08-13T13:50:49.270" v="55"/>
          <ac:picMkLst>
            <pc:docMk/>
            <pc:sldMk cId="38703217" sldId="257"/>
            <ac:picMk id="3" creationId="{3F609088-B9E5-BF8E-7AA9-3AF77C9573EC}"/>
          </ac:picMkLst>
        </pc:picChg>
        <pc:picChg chg="del">
          <ac:chgData name="Megan Quixley" userId="S::mquixley@pfp.theheathfamily.org.uk::c0a5fc91-1024-4696-99df-324357268bf4" providerId="AD" clId="Web-{E4F958BD-B97D-01BB-81B2-2AE77E607E11}" dt="2024-08-13T13:50:50.473" v="56"/>
          <ac:picMkLst>
            <pc:docMk/>
            <pc:sldMk cId="38703217" sldId="257"/>
            <ac:picMk id="5" creationId="{8D2EB9B9-CF56-A8D6-DBBA-28A5CBA98F1F}"/>
          </ac:picMkLst>
        </pc:picChg>
        <pc:picChg chg="del">
          <ac:chgData name="Megan Quixley" userId="S::mquixley@pfp.theheathfamily.org.uk::c0a5fc91-1024-4696-99df-324357268bf4" providerId="AD" clId="Web-{E4F958BD-B97D-01BB-81B2-2AE77E607E11}" dt="2024-08-13T13:50:51.786" v="57"/>
          <ac:picMkLst>
            <pc:docMk/>
            <pc:sldMk cId="38703217" sldId="257"/>
            <ac:picMk id="6" creationId="{D613A62C-2E83-DC63-B28B-568A7E9EC61B}"/>
          </ac:picMkLst>
        </pc:picChg>
        <pc:picChg chg="add mod">
          <ac:chgData name="Megan Quixley" userId="S::mquixley@pfp.theheathfamily.org.uk::c0a5fc91-1024-4696-99df-324357268bf4" providerId="AD" clId="Web-{E4F958BD-B97D-01BB-81B2-2AE77E607E11}" dt="2024-08-13T13:53:44.328" v="87" actId="1076"/>
          <ac:picMkLst>
            <pc:docMk/>
            <pc:sldMk cId="38703217" sldId="257"/>
            <ac:picMk id="7" creationId="{89B40783-C6ED-E7B9-0569-36CCB862973C}"/>
          </ac:picMkLst>
        </pc:picChg>
        <pc:picChg chg="add mod">
          <ac:chgData name="Megan Quixley" userId="S::mquixley@pfp.theheathfamily.org.uk::c0a5fc91-1024-4696-99df-324357268bf4" providerId="AD" clId="Web-{E4F958BD-B97D-01BB-81B2-2AE77E607E11}" dt="2024-08-13T13:55:33.632" v="103" actId="1076"/>
          <ac:picMkLst>
            <pc:docMk/>
            <pc:sldMk cId="38703217" sldId="257"/>
            <ac:picMk id="8" creationId="{3E43ECB5-C308-8BF5-597C-06E42AE11C54}"/>
          </ac:picMkLst>
        </pc:picChg>
        <pc:picChg chg="add mod modCrop">
          <ac:chgData name="Megan Quixley" userId="S::mquixley@pfp.theheathfamily.org.uk::c0a5fc91-1024-4696-99df-324357268bf4" providerId="AD" clId="Web-{E4F958BD-B97D-01BB-81B2-2AE77E607E11}" dt="2024-08-13T13:55:31.788" v="102" actId="1076"/>
          <ac:picMkLst>
            <pc:docMk/>
            <pc:sldMk cId="38703217" sldId="257"/>
            <ac:picMk id="9" creationId="{E497D479-69A6-A226-D3FB-33DBC02B182B}"/>
          </ac:picMkLst>
        </pc:picChg>
      </pc:sldChg>
    </pc:docChg>
  </pc:docChgLst>
  <pc:docChgLst>
    <pc:chgData name="Megan Quixley" userId="S::mquixley@pfp.theheathfamily.org.uk::c0a5fc91-1024-4696-99df-324357268bf4" providerId="AD" clId="Web-{C81731AE-A73E-0CB5-D04D-DF6C233B5A80}"/>
    <pc:docChg chg="modSld">
      <pc:chgData name="Megan Quixley" userId="S::mquixley@pfp.theheathfamily.org.uk::c0a5fc91-1024-4696-99df-324357268bf4" providerId="AD" clId="Web-{C81731AE-A73E-0CB5-D04D-DF6C233B5A80}" dt="2024-12-10T19:57:06.159" v="106" actId="14100"/>
      <pc:docMkLst>
        <pc:docMk/>
      </pc:docMkLst>
      <pc:sldChg chg="addSp delSp modSp">
        <pc:chgData name="Megan Quixley" userId="S::mquixley@pfp.theheathfamily.org.uk::c0a5fc91-1024-4696-99df-324357268bf4" providerId="AD" clId="Web-{C81731AE-A73E-0CB5-D04D-DF6C233B5A80}" dt="2024-12-10T19:57:06.159" v="106" actId="14100"/>
        <pc:sldMkLst>
          <pc:docMk/>
          <pc:sldMk cId="38703217" sldId="257"/>
        </pc:sldMkLst>
        <pc:spChg chg="mod">
          <ac:chgData name="Megan Quixley" userId="S::mquixley@pfp.theheathfamily.org.uk::c0a5fc91-1024-4696-99df-324357268bf4" providerId="AD" clId="Web-{C81731AE-A73E-0CB5-D04D-DF6C233B5A80}" dt="2024-12-10T19:46:58.476" v="23" actId="20577"/>
          <ac:spMkLst>
            <pc:docMk/>
            <pc:sldMk cId="38703217" sldId="257"/>
            <ac:spMk id="16" creationId="{0BEF00AE-3306-65BD-15AF-92ED9EDF3DBD}"/>
          </ac:spMkLst>
        </pc:spChg>
        <pc:spChg chg="mod">
          <ac:chgData name="Megan Quixley" userId="S::mquixley@pfp.theheathfamily.org.uk::c0a5fc91-1024-4696-99df-324357268bf4" providerId="AD" clId="Web-{C81731AE-A73E-0CB5-D04D-DF6C233B5A80}" dt="2024-12-10T19:47:19.870" v="41" actId="20577"/>
          <ac:spMkLst>
            <pc:docMk/>
            <pc:sldMk cId="38703217" sldId="257"/>
            <ac:spMk id="17" creationId="{67FAE80C-22B9-C6DF-4679-4D0F343BA46C}"/>
          </ac:spMkLst>
        </pc:spChg>
        <pc:spChg chg="mod">
          <ac:chgData name="Megan Quixley" userId="S::mquixley@pfp.theheathfamily.org.uk::c0a5fc91-1024-4696-99df-324357268bf4" providerId="AD" clId="Web-{C81731AE-A73E-0CB5-D04D-DF6C233B5A80}" dt="2024-12-10T19:49:54.281" v="75" actId="1076"/>
          <ac:spMkLst>
            <pc:docMk/>
            <pc:sldMk cId="38703217" sldId="257"/>
            <ac:spMk id="19" creationId="{C0DBFF02-754E-E7A6-DFF6-A13DA9A0EDA8}"/>
          </ac:spMkLst>
        </pc:spChg>
        <pc:spChg chg="mod">
          <ac:chgData name="Megan Quixley" userId="S::mquixley@pfp.theheathfamily.org.uk::c0a5fc91-1024-4696-99df-324357268bf4" providerId="AD" clId="Web-{C81731AE-A73E-0CB5-D04D-DF6C233B5A80}" dt="2024-12-10T19:50:37.157" v="90" actId="20577"/>
          <ac:spMkLst>
            <pc:docMk/>
            <pc:sldMk cId="38703217" sldId="257"/>
            <ac:spMk id="20" creationId="{538970CD-F833-5274-7A04-D9296FC76C30}"/>
          </ac:spMkLst>
        </pc:spChg>
        <pc:picChg chg="add mod">
          <ac:chgData name="Megan Quixley" userId="S::mquixley@pfp.theheathfamily.org.uk::c0a5fc91-1024-4696-99df-324357268bf4" providerId="AD" clId="Web-{C81731AE-A73E-0CB5-D04D-DF6C233B5A80}" dt="2024-12-10T19:53:12.537" v="94" actId="1076"/>
          <ac:picMkLst>
            <pc:docMk/>
            <pc:sldMk cId="38703217" sldId="257"/>
            <ac:picMk id="3" creationId="{95ACD612-7FA8-7241-6FEE-CA8046681560}"/>
          </ac:picMkLst>
        </pc:picChg>
        <pc:picChg chg="add mod">
          <ac:chgData name="Megan Quixley" userId="S::mquixley@pfp.theheathfamily.org.uk::c0a5fc91-1024-4696-99df-324357268bf4" providerId="AD" clId="Web-{C81731AE-A73E-0CB5-D04D-DF6C233B5A80}" dt="2024-12-10T19:53:56.872" v="98" actId="14100"/>
          <ac:picMkLst>
            <pc:docMk/>
            <pc:sldMk cId="38703217" sldId="257"/>
            <ac:picMk id="5" creationId="{62E172BD-691B-5BBD-5092-EB44C2A94B60}"/>
          </ac:picMkLst>
        </pc:picChg>
        <pc:picChg chg="add mod">
          <ac:chgData name="Megan Quixley" userId="S::mquixley@pfp.theheathfamily.org.uk::c0a5fc91-1024-4696-99df-324357268bf4" providerId="AD" clId="Web-{C81731AE-A73E-0CB5-D04D-DF6C233B5A80}" dt="2024-12-10T19:57:06.159" v="106" actId="14100"/>
          <ac:picMkLst>
            <pc:docMk/>
            <pc:sldMk cId="38703217" sldId="257"/>
            <ac:picMk id="6" creationId="{E38F5747-E404-8E19-7BD6-570FF8FF7ED0}"/>
          </ac:picMkLst>
        </pc:picChg>
        <pc:picChg chg="del">
          <ac:chgData name="Megan Quixley" userId="S::mquixley@pfp.theheathfamily.org.uk::c0a5fc91-1024-4696-99df-324357268bf4" providerId="AD" clId="Web-{C81731AE-A73E-0CB5-D04D-DF6C233B5A80}" dt="2024-12-10T19:47:25.042" v="42"/>
          <ac:picMkLst>
            <pc:docMk/>
            <pc:sldMk cId="38703217" sldId="257"/>
            <ac:picMk id="7" creationId="{89B40783-C6ED-E7B9-0569-36CCB862973C}"/>
          </ac:picMkLst>
        </pc:picChg>
        <pc:picChg chg="del">
          <ac:chgData name="Megan Quixley" userId="S::mquixley@pfp.theheathfamily.org.uk::c0a5fc91-1024-4696-99df-324357268bf4" providerId="AD" clId="Web-{C81731AE-A73E-0CB5-D04D-DF6C233B5A80}" dt="2024-12-10T19:47:26.667" v="43"/>
          <ac:picMkLst>
            <pc:docMk/>
            <pc:sldMk cId="38703217" sldId="257"/>
            <ac:picMk id="8" creationId="{3E43ECB5-C308-8BF5-597C-06E42AE11C54}"/>
          </ac:picMkLst>
        </pc:picChg>
        <pc:picChg chg="del">
          <ac:chgData name="Megan Quixley" userId="S::mquixley@pfp.theheathfamily.org.uk::c0a5fc91-1024-4696-99df-324357268bf4" providerId="AD" clId="Web-{C81731AE-A73E-0CB5-D04D-DF6C233B5A80}" dt="2024-12-10T19:47:28.276" v="44"/>
          <ac:picMkLst>
            <pc:docMk/>
            <pc:sldMk cId="38703217" sldId="257"/>
            <ac:picMk id="9" creationId="{E497D479-69A6-A226-D3FB-33DBC02B182B}"/>
          </ac:picMkLst>
        </pc:picChg>
      </pc:sldChg>
    </pc:docChg>
  </pc:docChgLst>
  <pc:docChgLst>
    <pc:chgData name="Megan Quixley" userId="S::mquixley@pfp.theheathfamily.org.uk::c0a5fc91-1024-4696-99df-324357268bf4" providerId="AD" clId="Web-{3B3BF55D-8072-8B2A-E86D-3726588862A5}"/>
    <pc:docChg chg="modSld">
      <pc:chgData name="Megan Quixley" userId="S::mquixley@pfp.theheathfamily.org.uk::c0a5fc91-1024-4696-99df-324357268bf4" providerId="AD" clId="Web-{3B3BF55D-8072-8B2A-E86D-3726588862A5}" dt="2023-12-20T21:33:08.907" v="440" actId="1076"/>
      <pc:docMkLst>
        <pc:docMk/>
      </pc:docMkLst>
      <pc:sldChg chg="addSp modSp">
        <pc:chgData name="Megan Quixley" userId="S::mquixley@pfp.theheathfamily.org.uk::c0a5fc91-1024-4696-99df-324357268bf4" providerId="AD" clId="Web-{3B3BF55D-8072-8B2A-E86D-3726588862A5}" dt="2023-12-20T21:33:08.907" v="440" actId="1076"/>
        <pc:sldMkLst>
          <pc:docMk/>
          <pc:sldMk cId="38703217" sldId="257"/>
        </pc:sldMkLst>
        <pc:spChg chg="mod">
          <ac:chgData name="Megan Quixley" userId="S::mquixley@pfp.theheathfamily.org.uk::c0a5fc91-1024-4696-99df-324357268bf4" providerId="AD" clId="Web-{3B3BF55D-8072-8B2A-E86D-3726588862A5}" dt="2023-12-20T21:30:59.717" v="420" actId="20577"/>
          <ac:spMkLst>
            <pc:docMk/>
            <pc:sldMk cId="38703217" sldId="257"/>
            <ac:spMk id="19" creationId="{C0DBFF02-754E-E7A6-DFF6-A13DA9A0EDA8}"/>
          </ac:spMkLst>
        </pc:spChg>
        <pc:spChg chg="mod">
          <ac:chgData name="Megan Quixley" userId="S::mquixley@pfp.theheathfamily.org.uk::c0a5fc91-1024-4696-99df-324357268bf4" providerId="AD" clId="Web-{3B3BF55D-8072-8B2A-E86D-3726588862A5}" dt="2023-12-20T21:30:52.138" v="419" actId="20577"/>
          <ac:spMkLst>
            <pc:docMk/>
            <pc:sldMk cId="38703217" sldId="257"/>
            <ac:spMk id="20" creationId="{538970CD-F833-5274-7A04-D9296FC76C30}"/>
          </ac:spMkLst>
        </pc:spChg>
        <pc:picChg chg="add mod">
          <ac:chgData name="Megan Quixley" userId="S::mquixley@pfp.theheathfamily.org.uk::c0a5fc91-1024-4696-99df-324357268bf4" providerId="AD" clId="Web-{3B3BF55D-8072-8B2A-E86D-3726588862A5}" dt="2023-12-20T21:32:33.672" v="429" actId="1076"/>
          <ac:picMkLst>
            <pc:docMk/>
            <pc:sldMk cId="38703217" sldId="257"/>
            <ac:picMk id="3" creationId="{A1BBC2AF-9F5B-D59C-277C-14355674DE0B}"/>
          </ac:picMkLst>
        </pc:picChg>
        <pc:picChg chg="add mod">
          <ac:chgData name="Megan Quixley" userId="S::mquixley@pfp.theheathfamily.org.uk::c0a5fc91-1024-4696-99df-324357268bf4" providerId="AD" clId="Web-{3B3BF55D-8072-8B2A-E86D-3726588862A5}" dt="2023-12-20T21:33:06.876" v="439" actId="1076"/>
          <ac:picMkLst>
            <pc:docMk/>
            <pc:sldMk cId="38703217" sldId="257"/>
            <ac:picMk id="5" creationId="{84F8D5EC-5BBC-D63E-69BF-5A51493D570E}"/>
          </ac:picMkLst>
        </pc:picChg>
        <pc:picChg chg="add mod">
          <ac:chgData name="Megan Quixley" userId="S::mquixley@pfp.theheathfamily.org.uk::c0a5fc91-1024-4696-99df-324357268bf4" providerId="AD" clId="Web-{3B3BF55D-8072-8B2A-E86D-3726588862A5}" dt="2023-12-20T21:33:08.907" v="440" actId="1076"/>
          <ac:picMkLst>
            <pc:docMk/>
            <pc:sldMk cId="38703217" sldId="257"/>
            <ac:picMk id="6" creationId="{D00F385B-B8AD-0D15-64F1-A165E2F26680}"/>
          </ac:picMkLst>
        </pc:picChg>
      </pc:sldChg>
    </pc:docChg>
  </pc:docChgLst>
  <pc:docChgLst>
    <pc:chgData name="Megan Quixley" userId="S::mquixley@pfp.theheathfamily.org.uk::c0a5fc91-1024-4696-99df-324357268bf4" providerId="AD" clId="Web-{E2E8D63B-13BF-08CE-58BE-2C00EA8F7A9B}"/>
    <pc:docChg chg="modSld">
      <pc:chgData name="Megan Quixley" userId="S::mquixley@pfp.theheathfamily.org.uk::c0a5fc91-1024-4696-99df-324357268bf4" providerId="AD" clId="Web-{E2E8D63B-13BF-08CE-58BE-2C00EA8F7A9B}" dt="2024-03-31T18:33:08.785" v="332" actId="1076"/>
      <pc:docMkLst>
        <pc:docMk/>
      </pc:docMkLst>
      <pc:sldChg chg="addSp delSp modSp">
        <pc:chgData name="Megan Quixley" userId="S::mquixley@pfp.theheathfamily.org.uk::c0a5fc91-1024-4696-99df-324357268bf4" providerId="AD" clId="Web-{E2E8D63B-13BF-08CE-58BE-2C00EA8F7A9B}" dt="2024-03-31T18:33:08.785" v="332" actId="1076"/>
        <pc:sldMkLst>
          <pc:docMk/>
          <pc:sldMk cId="38703217" sldId="257"/>
        </pc:sldMkLst>
        <pc:spChg chg="mod">
          <ac:chgData name="Megan Quixley" userId="S::mquixley@pfp.theheathfamily.org.uk::c0a5fc91-1024-4696-99df-324357268bf4" providerId="AD" clId="Web-{E2E8D63B-13BF-08CE-58BE-2C00EA8F7A9B}" dt="2024-03-31T07:25:46.719" v="14" actId="20577"/>
          <ac:spMkLst>
            <pc:docMk/>
            <pc:sldMk cId="38703217" sldId="257"/>
            <ac:spMk id="16" creationId="{0BEF00AE-3306-65BD-15AF-92ED9EDF3DBD}"/>
          </ac:spMkLst>
        </pc:spChg>
        <pc:spChg chg="mod">
          <ac:chgData name="Megan Quixley" userId="S::mquixley@pfp.theheathfamily.org.uk::c0a5fc91-1024-4696-99df-324357268bf4" providerId="AD" clId="Web-{E2E8D63B-13BF-08CE-58BE-2C00EA8F7A9B}" dt="2024-03-31T07:26:15.895" v="38" actId="20577"/>
          <ac:spMkLst>
            <pc:docMk/>
            <pc:sldMk cId="38703217" sldId="257"/>
            <ac:spMk id="17" creationId="{67FAE80C-22B9-C6DF-4679-4D0F343BA46C}"/>
          </ac:spMkLst>
        </pc:spChg>
        <pc:spChg chg="mod">
          <ac:chgData name="Megan Quixley" userId="S::mquixley@pfp.theheathfamily.org.uk::c0a5fc91-1024-4696-99df-324357268bf4" providerId="AD" clId="Web-{E2E8D63B-13BF-08CE-58BE-2C00EA8F7A9B}" dt="2024-03-31T07:30:33.983" v="292" actId="20577"/>
          <ac:spMkLst>
            <pc:docMk/>
            <pc:sldMk cId="38703217" sldId="257"/>
            <ac:spMk id="19" creationId="{C0DBFF02-754E-E7A6-DFF6-A13DA9A0EDA8}"/>
          </ac:spMkLst>
        </pc:spChg>
        <pc:spChg chg="mod">
          <ac:chgData name="Megan Quixley" userId="S::mquixley@pfp.theheathfamily.org.uk::c0a5fc91-1024-4696-99df-324357268bf4" providerId="AD" clId="Web-{E2E8D63B-13BF-08CE-58BE-2C00EA8F7A9B}" dt="2024-03-31T07:31:45.750" v="311" actId="20577"/>
          <ac:spMkLst>
            <pc:docMk/>
            <pc:sldMk cId="38703217" sldId="257"/>
            <ac:spMk id="20" creationId="{538970CD-F833-5274-7A04-D9296FC76C30}"/>
          </ac:spMkLst>
        </pc:spChg>
        <pc:picChg chg="add mod modCrop">
          <ac:chgData name="Megan Quixley" userId="S::mquixley@pfp.theheathfamily.org.uk::c0a5fc91-1024-4696-99df-324357268bf4" providerId="AD" clId="Web-{E2E8D63B-13BF-08CE-58BE-2C00EA8F7A9B}" dt="2024-03-31T18:31:40.486" v="323" actId="1076"/>
          <ac:picMkLst>
            <pc:docMk/>
            <pc:sldMk cId="38703217" sldId="257"/>
            <ac:picMk id="3" creationId="{3F609088-B9E5-BF8E-7AA9-3AF77C9573EC}"/>
          </ac:picMkLst>
        </pc:picChg>
        <pc:picChg chg="del">
          <ac:chgData name="Megan Quixley" userId="S::mquixley@pfp.theheathfamily.org.uk::c0a5fc91-1024-4696-99df-324357268bf4" providerId="AD" clId="Web-{E2E8D63B-13BF-08CE-58BE-2C00EA8F7A9B}" dt="2024-03-31T07:26:18.864" v="39"/>
          <ac:picMkLst>
            <pc:docMk/>
            <pc:sldMk cId="38703217" sldId="257"/>
            <ac:picMk id="3" creationId="{A1BBC2AF-9F5B-D59C-277C-14355674DE0B}"/>
          </ac:picMkLst>
        </pc:picChg>
        <pc:picChg chg="del">
          <ac:chgData name="Megan Quixley" userId="S::mquixley@pfp.theheathfamily.org.uk::c0a5fc91-1024-4696-99df-324357268bf4" providerId="AD" clId="Web-{E2E8D63B-13BF-08CE-58BE-2C00EA8F7A9B}" dt="2024-03-31T07:26:21.598" v="41"/>
          <ac:picMkLst>
            <pc:docMk/>
            <pc:sldMk cId="38703217" sldId="257"/>
            <ac:picMk id="5" creationId="{84F8D5EC-5BBC-D63E-69BF-5A51493D570E}"/>
          </ac:picMkLst>
        </pc:picChg>
        <pc:picChg chg="add mod">
          <ac:chgData name="Megan Quixley" userId="S::mquixley@pfp.theheathfamily.org.uk::c0a5fc91-1024-4696-99df-324357268bf4" providerId="AD" clId="Web-{E2E8D63B-13BF-08CE-58BE-2C00EA8F7A9B}" dt="2024-03-31T18:33:08.785" v="332" actId="1076"/>
          <ac:picMkLst>
            <pc:docMk/>
            <pc:sldMk cId="38703217" sldId="257"/>
            <ac:picMk id="5" creationId="{8D2EB9B9-CF56-A8D6-DBBA-28A5CBA98F1F}"/>
          </ac:picMkLst>
        </pc:picChg>
        <pc:picChg chg="del">
          <ac:chgData name="Megan Quixley" userId="S::mquixley@pfp.theheathfamily.org.uk::c0a5fc91-1024-4696-99df-324357268bf4" providerId="AD" clId="Web-{E2E8D63B-13BF-08CE-58BE-2C00EA8F7A9B}" dt="2024-03-31T07:26:20.192" v="40"/>
          <ac:picMkLst>
            <pc:docMk/>
            <pc:sldMk cId="38703217" sldId="257"/>
            <ac:picMk id="6" creationId="{D00F385B-B8AD-0D15-64F1-A165E2F26680}"/>
          </ac:picMkLst>
        </pc:picChg>
        <pc:picChg chg="add mod modCrop">
          <ac:chgData name="Megan Quixley" userId="S::mquixley@pfp.theheathfamily.org.uk::c0a5fc91-1024-4696-99df-324357268bf4" providerId="AD" clId="Web-{E2E8D63B-13BF-08CE-58BE-2C00EA8F7A9B}" dt="2024-03-31T18:33:06.488" v="331" actId="1076"/>
          <ac:picMkLst>
            <pc:docMk/>
            <pc:sldMk cId="38703217" sldId="257"/>
            <ac:picMk id="6" creationId="{D613A62C-2E83-DC63-B28B-568A7E9EC61B}"/>
          </ac:picMkLst>
        </pc:picChg>
      </pc:sldChg>
    </pc:docChg>
  </pc:docChgLst>
  <pc:docChgLst>
    <pc:chgData name="Megan Quixley" userId="S::mquixley@pfp.theheathfamily.org.uk::c0a5fc91-1024-4696-99df-324357268bf4" providerId="AD" clId="Web-{8B876FC8-FBF6-F3A8-BA58-DF2BCCDD9BC1}"/>
    <pc:docChg chg="modSld">
      <pc:chgData name="Megan Quixley" userId="S::mquixley@pfp.theheathfamily.org.uk::c0a5fc91-1024-4696-99df-324357268bf4" providerId="AD" clId="Web-{8B876FC8-FBF6-F3A8-BA58-DF2BCCDD9BC1}" dt="2023-12-20T21:08:49.827" v="17" actId="1076"/>
      <pc:docMkLst>
        <pc:docMk/>
      </pc:docMkLst>
      <pc:sldChg chg="addSp modSp">
        <pc:chgData name="Megan Quixley" userId="S::mquixley@pfp.theheathfamily.org.uk::c0a5fc91-1024-4696-99df-324357268bf4" providerId="AD" clId="Web-{8B876FC8-FBF6-F3A8-BA58-DF2BCCDD9BC1}" dt="2023-12-20T21:08:49.827" v="17" actId="1076"/>
        <pc:sldMkLst>
          <pc:docMk/>
          <pc:sldMk cId="38703217" sldId="257"/>
        </pc:sldMkLst>
        <pc:spChg chg="mod">
          <ac:chgData name="Megan Quixley" userId="S::mquixley@pfp.theheathfamily.org.uk::c0a5fc91-1024-4696-99df-324357268bf4" providerId="AD" clId="Web-{8B876FC8-FBF6-F3A8-BA58-DF2BCCDD9BC1}" dt="2023-12-20T21:08:42.858" v="15" actId="1076"/>
          <ac:spMkLst>
            <pc:docMk/>
            <pc:sldMk cId="38703217" sldId="257"/>
            <ac:spMk id="2" creationId="{3F928FED-0B71-2934-7993-00B26C522DF2}"/>
          </ac:spMkLst>
        </pc:spChg>
        <pc:spChg chg="mod">
          <ac:chgData name="Megan Quixley" userId="S::mquixley@pfp.theheathfamily.org.uk::c0a5fc91-1024-4696-99df-324357268bf4" providerId="AD" clId="Web-{8B876FC8-FBF6-F3A8-BA58-DF2BCCDD9BC1}" dt="2023-12-20T21:08:35.483" v="14" actId="1076"/>
          <ac:spMkLst>
            <pc:docMk/>
            <pc:sldMk cId="38703217" sldId="257"/>
            <ac:spMk id="17" creationId="{67FAE80C-22B9-C6DF-4679-4D0F343BA46C}"/>
          </ac:spMkLst>
        </pc:spChg>
        <pc:picChg chg="add mod">
          <ac:chgData name="Megan Quixley" userId="S::mquixley@pfp.theheathfamily.org.uk::c0a5fc91-1024-4696-99df-324357268bf4" providerId="AD" clId="Web-{8B876FC8-FBF6-F3A8-BA58-DF2BCCDD9BC1}" dt="2023-12-20T21:08:49.827" v="17" actId="1076"/>
          <ac:picMkLst>
            <pc:docMk/>
            <pc:sldMk cId="38703217" sldId="257"/>
            <ac:picMk id="3" creationId="{EBF3F8DF-C20A-C4C0-D7EE-A4D138F7B074}"/>
          </ac:picMkLst>
        </pc:picChg>
        <pc:picChg chg="add mod modCrop">
          <ac:chgData name="Megan Quixley" userId="S::mquixley@pfp.theheathfamily.org.uk::c0a5fc91-1024-4696-99df-324357268bf4" providerId="AD" clId="Web-{8B876FC8-FBF6-F3A8-BA58-DF2BCCDD9BC1}" dt="2023-12-20T21:08:46.374" v="16" actId="1076"/>
          <ac:picMkLst>
            <pc:docMk/>
            <pc:sldMk cId="38703217" sldId="257"/>
            <ac:picMk id="5" creationId="{7AB4466B-5221-A355-A702-13FD119EF314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154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662"/>
            </a:lvl1pPr>
            <a:lvl2pPr marL="316520" indent="0" algn="ctr">
              <a:buNone/>
              <a:defRPr sz="1385"/>
            </a:lvl2pPr>
            <a:lvl3pPr marL="633039" indent="0" algn="ctr">
              <a:buNone/>
              <a:defRPr sz="1246"/>
            </a:lvl3pPr>
            <a:lvl4pPr marL="949559" indent="0" algn="ctr">
              <a:buNone/>
              <a:defRPr sz="1108"/>
            </a:lvl4pPr>
            <a:lvl5pPr marL="1266078" indent="0" algn="ctr">
              <a:buNone/>
              <a:defRPr sz="1108"/>
            </a:lvl5pPr>
            <a:lvl6pPr marL="1582598" indent="0" algn="ctr">
              <a:buNone/>
              <a:defRPr sz="1108"/>
            </a:lvl6pPr>
            <a:lvl7pPr marL="1899117" indent="0" algn="ctr">
              <a:buNone/>
              <a:defRPr sz="1108"/>
            </a:lvl7pPr>
            <a:lvl8pPr marL="2215637" indent="0" algn="ctr">
              <a:buNone/>
              <a:defRPr sz="1108"/>
            </a:lvl8pPr>
            <a:lvl9pPr marL="2532156" indent="0" algn="ctr">
              <a:buNone/>
              <a:defRPr sz="1108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4455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5777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154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662">
                <a:solidFill>
                  <a:schemeClr val="tx1"/>
                </a:solidFill>
              </a:defRPr>
            </a:lvl1pPr>
            <a:lvl2pPr marL="316520" indent="0">
              <a:buNone/>
              <a:defRPr sz="1385">
                <a:solidFill>
                  <a:schemeClr val="tx1">
                    <a:tint val="75000"/>
                  </a:schemeClr>
                </a:solidFill>
              </a:defRPr>
            </a:lvl2pPr>
            <a:lvl3pPr marL="633039" indent="0">
              <a:buNone/>
              <a:defRPr sz="1246">
                <a:solidFill>
                  <a:schemeClr val="tx1">
                    <a:tint val="75000"/>
                  </a:schemeClr>
                </a:solidFill>
              </a:defRPr>
            </a:lvl3pPr>
            <a:lvl4pPr marL="949559" indent="0">
              <a:buNone/>
              <a:defRPr sz="1108">
                <a:solidFill>
                  <a:schemeClr val="tx1">
                    <a:tint val="75000"/>
                  </a:schemeClr>
                </a:solidFill>
              </a:defRPr>
            </a:lvl4pPr>
            <a:lvl5pPr marL="1266078" indent="0">
              <a:buNone/>
              <a:defRPr sz="1108">
                <a:solidFill>
                  <a:schemeClr val="tx1">
                    <a:tint val="75000"/>
                  </a:schemeClr>
                </a:solidFill>
              </a:defRPr>
            </a:lvl5pPr>
            <a:lvl6pPr marL="1582598" indent="0">
              <a:buNone/>
              <a:defRPr sz="1108">
                <a:solidFill>
                  <a:schemeClr val="tx1">
                    <a:tint val="75000"/>
                  </a:schemeClr>
                </a:solidFill>
              </a:defRPr>
            </a:lvl6pPr>
            <a:lvl7pPr marL="1899117" indent="0">
              <a:buNone/>
              <a:defRPr sz="1108">
                <a:solidFill>
                  <a:schemeClr val="tx1">
                    <a:tint val="75000"/>
                  </a:schemeClr>
                </a:solidFill>
              </a:defRPr>
            </a:lvl7pPr>
            <a:lvl8pPr marL="2215637" indent="0">
              <a:buNone/>
              <a:defRPr sz="1108">
                <a:solidFill>
                  <a:schemeClr val="tx1">
                    <a:tint val="75000"/>
                  </a:schemeClr>
                </a:solidFill>
              </a:defRPr>
            </a:lvl8pPr>
            <a:lvl9pPr marL="2532156" indent="0">
              <a:buNone/>
              <a:defRPr sz="110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30399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8675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662" b="1"/>
            </a:lvl1pPr>
            <a:lvl2pPr marL="316520" indent="0">
              <a:buNone/>
              <a:defRPr sz="1385" b="1"/>
            </a:lvl2pPr>
            <a:lvl3pPr marL="633039" indent="0">
              <a:buNone/>
              <a:defRPr sz="1246" b="1"/>
            </a:lvl3pPr>
            <a:lvl4pPr marL="949559" indent="0">
              <a:buNone/>
              <a:defRPr sz="1108" b="1"/>
            </a:lvl4pPr>
            <a:lvl5pPr marL="1266078" indent="0">
              <a:buNone/>
              <a:defRPr sz="1108" b="1"/>
            </a:lvl5pPr>
            <a:lvl6pPr marL="1582598" indent="0">
              <a:buNone/>
              <a:defRPr sz="1108" b="1"/>
            </a:lvl6pPr>
            <a:lvl7pPr marL="1899117" indent="0">
              <a:buNone/>
              <a:defRPr sz="1108" b="1"/>
            </a:lvl7pPr>
            <a:lvl8pPr marL="2215637" indent="0">
              <a:buNone/>
              <a:defRPr sz="1108" b="1"/>
            </a:lvl8pPr>
            <a:lvl9pPr marL="2532156" indent="0">
              <a:buNone/>
              <a:defRPr sz="1108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662" b="1"/>
            </a:lvl1pPr>
            <a:lvl2pPr marL="316520" indent="0">
              <a:buNone/>
              <a:defRPr sz="1385" b="1"/>
            </a:lvl2pPr>
            <a:lvl3pPr marL="633039" indent="0">
              <a:buNone/>
              <a:defRPr sz="1246" b="1"/>
            </a:lvl3pPr>
            <a:lvl4pPr marL="949559" indent="0">
              <a:buNone/>
              <a:defRPr sz="1108" b="1"/>
            </a:lvl4pPr>
            <a:lvl5pPr marL="1266078" indent="0">
              <a:buNone/>
              <a:defRPr sz="1108" b="1"/>
            </a:lvl5pPr>
            <a:lvl6pPr marL="1582598" indent="0">
              <a:buNone/>
              <a:defRPr sz="1108" b="1"/>
            </a:lvl6pPr>
            <a:lvl7pPr marL="1899117" indent="0">
              <a:buNone/>
              <a:defRPr sz="1108" b="1"/>
            </a:lvl7pPr>
            <a:lvl8pPr marL="2215637" indent="0">
              <a:buNone/>
              <a:defRPr sz="1108" b="1"/>
            </a:lvl8pPr>
            <a:lvl9pPr marL="2532156" indent="0">
              <a:buNone/>
              <a:defRPr sz="1108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12/10/2024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5399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12/10/2024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81411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12/10/2024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22049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215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215"/>
            </a:lvl1pPr>
            <a:lvl2pPr>
              <a:defRPr sz="1938"/>
            </a:lvl2pPr>
            <a:lvl3pPr>
              <a:defRPr sz="1662"/>
            </a:lvl3pPr>
            <a:lvl4pPr>
              <a:defRPr sz="1385"/>
            </a:lvl4pPr>
            <a:lvl5pPr>
              <a:defRPr sz="1385"/>
            </a:lvl5pPr>
            <a:lvl6pPr>
              <a:defRPr sz="1385"/>
            </a:lvl6pPr>
            <a:lvl7pPr>
              <a:defRPr sz="1385"/>
            </a:lvl7pPr>
            <a:lvl8pPr>
              <a:defRPr sz="1385"/>
            </a:lvl8pPr>
            <a:lvl9pPr>
              <a:defRPr sz="138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108"/>
            </a:lvl1pPr>
            <a:lvl2pPr marL="316520" indent="0">
              <a:buNone/>
              <a:defRPr sz="969"/>
            </a:lvl2pPr>
            <a:lvl3pPr marL="633039" indent="0">
              <a:buNone/>
              <a:defRPr sz="831"/>
            </a:lvl3pPr>
            <a:lvl4pPr marL="949559" indent="0">
              <a:buNone/>
              <a:defRPr sz="692"/>
            </a:lvl4pPr>
            <a:lvl5pPr marL="1266078" indent="0">
              <a:buNone/>
              <a:defRPr sz="692"/>
            </a:lvl5pPr>
            <a:lvl6pPr marL="1582598" indent="0">
              <a:buNone/>
              <a:defRPr sz="692"/>
            </a:lvl6pPr>
            <a:lvl7pPr marL="1899117" indent="0">
              <a:buNone/>
              <a:defRPr sz="692"/>
            </a:lvl7pPr>
            <a:lvl8pPr marL="2215637" indent="0">
              <a:buNone/>
              <a:defRPr sz="692"/>
            </a:lvl8pPr>
            <a:lvl9pPr marL="2532156" indent="0">
              <a:buNone/>
              <a:defRPr sz="69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6780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215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215"/>
            </a:lvl1pPr>
            <a:lvl2pPr marL="316520" indent="0">
              <a:buNone/>
              <a:defRPr sz="1938"/>
            </a:lvl2pPr>
            <a:lvl3pPr marL="633039" indent="0">
              <a:buNone/>
              <a:defRPr sz="1662"/>
            </a:lvl3pPr>
            <a:lvl4pPr marL="949559" indent="0">
              <a:buNone/>
              <a:defRPr sz="1385"/>
            </a:lvl4pPr>
            <a:lvl5pPr marL="1266078" indent="0">
              <a:buNone/>
              <a:defRPr sz="1385"/>
            </a:lvl5pPr>
            <a:lvl6pPr marL="1582598" indent="0">
              <a:buNone/>
              <a:defRPr sz="1385"/>
            </a:lvl6pPr>
            <a:lvl7pPr marL="1899117" indent="0">
              <a:buNone/>
              <a:defRPr sz="1385"/>
            </a:lvl7pPr>
            <a:lvl8pPr marL="2215637" indent="0">
              <a:buNone/>
              <a:defRPr sz="1385"/>
            </a:lvl8pPr>
            <a:lvl9pPr marL="2532156" indent="0">
              <a:buNone/>
              <a:defRPr sz="1385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108"/>
            </a:lvl1pPr>
            <a:lvl2pPr marL="316520" indent="0">
              <a:buNone/>
              <a:defRPr sz="969"/>
            </a:lvl2pPr>
            <a:lvl3pPr marL="633039" indent="0">
              <a:buNone/>
              <a:defRPr sz="831"/>
            </a:lvl3pPr>
            <a:lvl4pPr marL="949559" indent="0">
              <a:buNone/>
              <a:defRPr sz="692"/>
            </a:lvl4pPr>
            <a:lvl5pPr marL="1266078" indent="0">
              <a:buNone/>
              <a:defRPr sz="692"/>
            </a:lvl5pPr>
            <a:lvl6pPr marL="1582598" indent="0">
              <a:buNone/>
              <a:defRPr sz="692"/>
            </a:lvl6pPr>
            <a:lvl7pPr marL="1899117" indent="0">
              <a:buNone/>
              <a:defRPr sz="692"/>
            </a:lvl7pPr>
            <a:lvl8pPr marL="2215637" indent="0">
              <a:buNone/>
              <a:defRPr sz="692"/>
            </a:lvl8pPr>
            <a:lvl9pPr marL="2532156" indent="0">
              <a:buNone/>
              <a:defRPr sz="69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3966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38764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07022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3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12/10/2024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3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3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2683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59CC9F8-80C5-D3DF-7234-3A772C5773C6}"/>
              </a:ext>
            </a:extLst>
          </p:cNvPr>
          <p:cNvSpPr txBox="1"/>
          <p:nvPr/>
        </p:nvSpPr>
        <p:spPr>
          <a:xfrm>
            <a:off x="454766" y="375676"/>
            <a:ext cx="4508286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200" b="1">
                <a:latin typeface="Century Gothic"/>
              </a:rPr>
              <a:t>Knowledge Organiser</a:t>
            </a:r>
            <a:endParaRPr lang="en-GB" sz="3200"/>
          </a:p>
        </p:txBody>
      </p:sp>
      <p:pic>
        <p:nvPicPr>
          <p:cNvPr id="15" name="Picture 14" descr="A green and blue leaf with white text&#10;&#10;Description automatically generated">
            <a:extLst>
              <a:ext uri="{FF2B5EF4-FFF2-40B4-BE49-F238E27FC236}">
                <a16:creationId xmlns:a16="http://schemas.microsoft.com/office/drawing/2014/main" id="{C9C83408-C4C3-8B19-B599-CAD236B800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39623" y="261170"/>
            <a:ext cx="1358526" cy="802414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0BEF00AE-3306-65BD-15AF-92ED9EDF3DBD}"/>
              </a:ext>
            </a:extLst>
          </p:cNvPr>
          <p:cNvSpPr txBox="1"/>
          <p:nvPr/>
        </p:nvSpPr>
        <p:spPr>
          <a:xfrm>
            <a:off x="454810" y="1206120"/>
            <a:ext cx="5971210" cy="5232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800" u="sng" dirty="0">
                <a:latin typeface="Century Gothic"/>
              </a:rPr>
              <a:t>Uses of Everyday Materials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7FAE80C-22B9-C6DF-4679-4D0F343BA46C}"/>
              </a:ext>
            </a:extLst>
          </p:cNvPr>
          <p:cNvSpPr txBox="1"/>
          <p:nvPr/>
        </p:nvSpPr>
        <p:spPr>
          <a:xfrm>
            <a:off x="445509" y="1811381"/>
            <a:ext cx="5961530" cy="3385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b="1" u="sng" dirty="0">
                <a:latin typeface="Century Gothic"/>
                <a:cs typeface="Calibri"/>
              </a:rPr>
              <a:t>Key Concepts:</a:t>
            </a:r>
            <a:r>
              <a:rPr lang="en-GB" sz="1600" b="1" dirty="0">
                <a:latin typeface="Century Gothic"/>
                <a:cs typeface="Calibri"/>
              </a:rPr>
              <a:t> </a:t>
            </a:r>
            <a:r>
              <a:rPr lang="en-GB" sz="1600" dirty="0">
                <a:latin typeface="Century Gothic"/>
                <a:cs typeface="Calibri"/>
              </a:rPr>
              <a:t>Materials, Variables.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0DBFF02-754E-E7A6-DFF6-A13DA9A0EDA8}"/>
              </a:ext>
            </a:extLst>
          </p:cNvPr>
          <p:cNvSpPr txBox="1"/>
          <p:nvPr/>
        </p:nvSpPr>
        <p:spPr>
          <a:xfrm>
            <a:off x="441796" y="3770271"/>
            <a:ext cx="5985410" cy="236988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800" b="1" dirty="0">
                <a:latin typeface="Century Gothic"/>
              </a:rPr>
              <a:t>Sticky Knowledge</a:t>
            </a:r>
            <a:endParaRPr lang="en-GB" dirty="0">
              <a:latin typeface="Century Gothic"/>
            </a:endParaRPr>
          </a:p>
          <a:p>
            <a:pPr>
              <a:buFont typeface="Arial"/>
              <a:buChar char="•"/>
            </a:pPr>
            <a:r>
              <a:rPr lang="en-GB" dirty="0">
                <a:latin typeface="Century Gothic"/>
                <a:ea typeface="Verdana"/>
                <a:cs typeface="Times New Roman"/>
              </a:rPr>
              <a:t>All objects are made of one (or more) materials which have been chosen for their properties. </a:t>
            </a:r>
          </a:p>
          <a:p>
            <a:pPr>
              <a:buFont typeface="Arial"/>
              <a:buChar char="•"/>
            </a:pPr>
            <a:r>
              <a:rPr lang="en-GB" dirty="0">
                <a:latin typeface="Century Gothic"/>
                <a:ea typeface="Verdana"/>
                <a:cs typeface="Times New Roman"/>
              </a:rPr>
              <a:t>Materials can be changed by physical force (twisting, bending, squashing and stretching).</a:t>
            </a:r>
          </a:p>
          <a:p>
            <a:pPr>
              <a:buFont typeface="Arial"/>
              <a:buChar char="•"/>
            </a:pPr>
            <a:r>
              <a:rPr lang="en-GB" dirty="0">
                <a:latin typeface="Century Gothic"/>
                <a:ea typeface="Verdana"/>
                <a:cs typeface="Times New Roman"/>
              </a:rPr>
              <a:t>A material can be suitable for different purposes and an object can be made of different materials. </a:t>
            </a:r>
          </a:p>
          <a:p>
            <a:pPr>
              <a:buFont typeface="Symbol"/>
              <a:buChar char="•"/>
            </a:pPr>
            <a:endParaRPr lang="en-GB" sz="1200" dirty="0">
              <a:latin typeface="Century Gothic"/>
              <a:ea typeface="Verdana"/>
              <a:cs typeface="Times New Roman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38970CD-F833-5274-7A04-D9296FC76C30}"/>
              </a:ext>
            </a:extLst>
          </p:cNvPr>
          <p:cNvSpPr txBox="1"/>
          <p:nvPr/>
        </p:nvSpPr>
        <p:spPr>
          <a:xfrm>
            <a:off x="406700" y="6279870"/>
            <a:ext cx="5978611" cy="34778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800" b="1" dirty="0">
                <a:latin typeface="Century Gothic"/>
              </a:rPr>
              <a:t>Vocabulary</a:t>
            </a:r>
            <a:endParaRPr lang="en-GB" sz="2800" dirty="0">
              <a:latin typeface="Century Gothic"/>
            </a:endParaRPr>
          </a:p>
          <a:p>
            <a:r>
              <a:rPr lang="en-GB" sz="1600">
                <a:latin typeface="Century Gothic"/>
                <a:ea typeface="Calibri"/>
                <a:cs typeface="Calibri"/>
              </a:rPr>
              <a:t>Compress - flatten by pressure due to squeezing or </a:t>
            </a:r>
            <a:r>
              <a:rPr lang="en-GB" sz="1600" dirty="0">
                <a:latin typeface="Century Gothic"/>
                <a:ea typeface="Calibri"/>
                <a:cs typeface="Calibri"/>
              </a:rPr>
              <a:t>pressing.</a:t>
            </a:r>
          </a:p>
          <a:p>
            <a:r>
              <a:rPr lang="en-GB" sz="1600" dirty="0">
                <a:latin typeface="Century Gothic"/>
                <a:ea typeface="Calibri"/>
                <a:cs typeface="Calibri"/>
              </a:rPr>
              <a:t>Distort – to pull or twist something out of shape to change how it looks.</a:t>
            </a:r>
          </a:p>
          <a:p>
            <a:r>
              <a:rPr lang="en-GB" sz="1600" dirty="0">
                <a:latin typeface="Century Gothic"/>
                <a:ea typeface="Calibri"/>
                <a:cs typeface="Calibri"/>
              </a:rPr>
              <a:t>Opaque – a material that allows no light through.</a:t>
            </a:r>
          </a:p>
          <a:p>
            <a:r>
              <a:rPr lang="en-GB" sz="1600" dirty="0">
                <a:latin typeface="Century Gothic"/>
                <a:ea typeface="Calibri"/>
                <a:cs typeface="Calibri"/>
              </a:rPr>
              <a:t>Transparent- allowing light to pass through so that objects behind can be distinctly/clearly seen.</a:t>
            </a:r>
          </a:p>
          <a:p>
            <a:r>
              <a:rPr lang="en-GB" sz="1600" dirty="0">
                <a:latin typeface="Century Gothic"/>
                <a:ea typeface="Calibri"/>
                <a:cs typeface="Calibri"/>
              </a:rPr>
              <a:t>Translucent - allowing light, but not clear shapes to be seen through it. </a:t>
            </a:r>
          </a:p>
          <a:p>
            <a:r>
              <a:rPr lang="en-GB" sz="1600" dirty="0">
                <a:latin typeface="Century Gothic"/>
                <a:ea typeface="Calibri"/>
                <a:cs typeface="Calibri"/>
              </a:rPr>
              <a:t>Reflective – when light bounces off an object.</a:t>
            </a:r>
          </a:p>
          <a:p>
            <a:r>
              <a:rPr lang="en-GB" sz="1600" dirty="0">
                <a:latin typeface="Century Gothic"/>
                <a:ea typeface="Calibri"/>
                <a:cs typeface="Calibri"/>
              </a:rPr>
              <a:t>Non-reflective – when light does not bounce off an object.</a:t>
            </a:r>
          </a:p>
          <a:p>
            <a:r>
              <a:rPr lang="en-GB" sz="1600" dirty="0">
                <a:latin typeface="Century Gothic"/>
                <a:ea typeface="Calibri"/>
                <a:cs typeface="Calibri"/>
              </a:rPr>
              <a:t>Force – a force is an action such as push, pull or stretch.</a:t>
            </a:r>
            <a:endParaRPr lang="en-GB" sz="1600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F928FED-0B71-2934-7993-00B26C522DF2}"/>
              </a:ext>
            </a:extLst>
          </p:cNvPr>
          <p:cNvSpPr/>
          <p:nvPr/>
        </p:nvSpPr>
        <p:spPr>
          <a:xfrm>
            <a:off x="440111" y="2293061"/>
            <a:ext cx="5959898" cy="140928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 descr="Park Road J I &amp; N on X: &quot;Children in Year 2 have begun their Science topic  on Materials. They sorted everyday objects into different types of material  and then we looked">
            <a:extLst>
              <a:ext uri="{FF2B5EF4-FFF2-40B4-BE49-F238E27FC236}">
                <a16:creationId xmlns:a16="http://schemas.microsoft.com/office/drawing/2014/main" id="{95ACD612-7FA8-7241-6FEE-CA80466815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3513" y="2293524"/>
            <a:ext cx="2051869" cy="1436681"/>
          </a:xfrm>
          <a:prstGeom prst="rect">
            <a:avLst/>
          </a:prstGeom>
        </p:spPr>
      </p:pic>
      <p:pic>
        <p:nvPicPr>
          <p:cNvPr id="5" name="Picture 4" descr="T-Sc-094-KS1-Everyday-Materials-Property-Word-Cards – Christ Church Academy">
            <a:extLst>
              <a:ext uri="{FF2B5EF4-FFF2-40B4-BE49-F238E27FC236}">
                <a16:creationId xmlns:a16="http://schemas.microsoft.com/office/drawing/2014/main" id="{62E172BD-691B-5BBD-5092-EB44C2A94B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99852" y="2291526"/>
            <a:ext cx="2148656" cy="1413046"/>
          </a:xfrm>
          <a:prstGeom prst="rect">
            <a:avLst/>
          </a:prstGeom>
        </p:spPr>
      </p:pic>
      <p:pic>
        <p:nvPicPr>
          <p:cNvPr id="6" name="Picture 5" descr="What material is it? – St Michael's CE Primary School Blog">
            <a:extLst>
              <a:ext uri="{FF2B5EF4-FFF2-40B4-BE49-F238E27FC236}">
                <a16:creationId xmlns:a16="http://schemas.microsoft.com/office/drawing/2014/main" id="{E38F5747-E404-8E19-7BD6-570FF8FF7ED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42976" y="2297694"/>
            <a:ext cx="1761512" cy="1400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32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049970-F241-557C-CF93-E6EAFE1C58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8228CF-A8E4-E37F-D213-8CA865988B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00883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A4 Paper (210x297 mm)</PresentationFormat>
  <Slides>2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137</cp:revision>
  <dcterms:created xsi:type="dcterms:W3CDTF">2023-10-18T13:44:26Z</dcterms:created>
  <dcterms:modified xsi:type="dcterms:W3CDTF">2024-12-10T19:57:07Z</dcterms:modified>
</cp:coreProperties>
</file>